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4" r:id="rId4"/>
    <p:sldId id="265" r:id="rId5"/>
    <p:sldId id="268" r:id="rId6"/>
    <p:sldId id="266" r:id="rId7"/>
    <p:sldId id="267" r:id="rId8"/>
    <p:sldId id="269" r:id="rId9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80" d="100"/>
          <a:sy n="80" d="100"/>
        </p:scale>
        <p:origin x="-3270" y="2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7A1D7-13F3-4DE9-9B38-1CCB2B5080A9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C718-1CC7-439B-A05D-C4DFA71958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C718-1CC7-439B-A05D-C4DFA719587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成就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C718-1CC7-439B-A05D-C4DFA719587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C718-1CC7-439B-A05D-C4DFA719587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5214-2C83-433E-B2D7-9368279E8ABB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2E6-F5D7-4343-BB15-E68BADFE9399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CFAD-36CF-45B6-9C8D-71AE2AAD9636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6609-398E-4357-B6AB-E8A6600F7415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C075-546C-4EC1-89A9-89B387621B95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356-DC22-445C-841C-8E7FA3F58E3C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0933-5DF0-4B39-BC31-1CECFD17C4DC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C3EE-B2A0-42C3-B75F-422B0002EB27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1337-26A8-4A4C-A0EE-8505B25185DE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3C38-D1C7-4498-9609-58A749A8B1BF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D29D-2963-4EE1-964A-949407861F4C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AA5F-F866-4557-9E16-E29800D812E4}" type="datetime1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1D84-7FC6-416F-9C5C-860C2CE6C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tags" Target="../tags/tag20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bfd8201ba3e4ad2bef5b1e431ec9e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640" y="4088904"/>
            <a:ext cx="6453336" cy="216024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学科牵头人：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童杨成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班    主    任：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程庆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全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班级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QQ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群：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370453495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80728" y="2144688"/>
            <a:ext cx="5256584" cy="882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zh-CN" alt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初中数学培训班简报</a:t>
            </a:r>
            <a:endParaRPr lang="zh-CN" alt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424608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宋体" pitchFamily="2" charset="-122"/>
              </a:rPr>
              <a:t>六安市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宋体" pitchFamily="2" charset="-122"/>
              </a:rPr>
              <a:t>2019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宋体" pitchFamily="2" charset="-122"/>
              </a:rPr>
              <a:t>年市级骨干教师培训</a:t>
            </a:r>
            <a:endParaRPr lang="zh-CN" altLang="zh-CN" sz="240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  <a:cs typeface="宋体" pitchFamily="2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53136" y="2936776"/>
            <a:ext cx="1728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方正舒体" pitchFamily="2" charset="-122"/>
                <a:ea typeface="方正舒体" pitchFamily="2" charset="-122"/>
                <a:cs typeface="宋体" pitchFamily="2" charset="-122"/>
              </a:rPr>
              <a:t>第一期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舒体" pitchFamily="2" charset="-122"/>
              <a:ea typeface="方正舒体" pitchFamily="2" charset="-122"/>
              <a:cs typeface="宋体" pitchFamily="2" charset="-12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宋体" pitchFamily="2" charset="-122"/>
              </a:rPr>
              <a:t>2019.8.8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本期导读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8640" y="2783468"/>
            <a:ext cx="6858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写在卷首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】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/>
                <a:ea typeface="楷体_GB2312"/>
                <a:cs typeface="Times New Roman" pitchFamily="18" charset="0"/>
              </a:rPr>
              <a:t>…………………………………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学习贴士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/>
                <a:ea typeface="楷体_GB2312"/>
                <a:cs typeface="Times New Roman" pitchFamily="18" charset="0"/>
              </a:rPr>
              <a:t>…………………………………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开班典礼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】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/>
                <a:ea typeface="楷体_GB2312"/>
                <a:cs typeface="Times New Roman" pitchFamily="18" charset="0"/>
              </a:rPr>
              <a:t>…………………………………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4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名师简介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（部分，待续）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/>
                <a:ea typeface="楷体_GB2312"/>
                <a:cs typeface="Times New Roman" pitchFamily="18" charset="0"/>
              </a:rPr>
              <a:t>……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/>
                <a:ea typeface="楷体_GB2312"/>
                <a:cs typeface="Times New Roman" pitchFamily="18" charset="0"/>
              </a:rPr>
              <a:t>………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/>
                <a:ea typeface="楷体_GB2312"/>
                <a:cs typeface="Times New Roman" pitchFamily="18" charset="0"/>
              </a:rPr>
              <a:t>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研修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动态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】</a:t>
            </a:r>
            <a:r>
              <a:rPr lang="zh-CN" altLang="zh-CN" sz="2400" b="1" dirty="0" smtClean="0">
                <a:solidFill>
                  <a:srgbClr val="FF0000"/>
                </a:solidFill>
                <a:latin typeface="黑体"/>
                <a:ea typeface="楷体_GB2312"/>
                <a:cs typeface="Times New Roman" pitchFamily="18" charset="0"/>
              </a:rPr>
              <a:t>…………………………………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pic>
        <p:nvPicPr>
          <p:cNvPr id="4" name="PA-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648" y="1424608"/>
            <a:ext cx="6172200" cy="7761312"/>
          </a:xfrm>
        </p:spPr>
        <p:txBody>
          <a:bodyPr>
            <a:noAutofit/>
          </a:bodyPr>
          <a:lstStyle/>
          <a:p>
            <a:pPr lvl="0" algn="l"/>
            <a:r>
              <a:rPr lang="zh-CN" altLang="en-US" sz="2000" dirty="0" smtClean="0">
                <a:solidFill>
                  <a:srgbClr val="FF0000"/>
                </a:solidFill>
              </a:rPr>
              <a:t>           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因为期待，所以精彩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   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八月的皋城骄阳似火，处处洋溢着盛夏的生机与活力。在这样一个欢乐的季节里，我们带着满腔的热情，我们怀着共同的期待，从皖西大地的四面八方相聚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在金安区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教师进修学校，共赴“六安市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2019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年市级骨干教师初中数学学科培训”这场学习与成长的饕餮盛宴。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无论你是来自美丽乡镇，还是来自繁华的市区，来到这里，我们都会成为一粒粒激情饱满的种子。撒播在研修这片肥沃而广阔的土地，聆听教育专家的殷殷教诲，记录自己的点滴感悟，我们期待着在培训学习的沃土中吸纳营养，在初中数学教育的广阔田野生根、发芽，茁壮成长！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无论你是青春年少的年轻老师，还是两鬓斑白的资深领导，走到一起，我们就会成为最知心的朋友，学习吸纳课程团队成员的经验点滴，探讨各自心中遇到的教学疑惑。亲切地交流，无间地协作，热烈地探讨，激情地碰撞，如同勤勉的蜜蜂，采集着知识的花粉，酝酿着最甜的收获。 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培训学习承载着成长的希望，五十个老师拥有五十个梦想，而这五十个梦想最终将汇成一个心愿：那就是快乐学习，资源共享；携手同心，皖西大地初中数学更加辉煌！</a:t>
            </a:r>
            <a:endParaRPr lang="zh-CN" altLang="en-US" sz="2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6832" y="704528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卷  </a:t>
            </a:r>
            <a:r>
              <a:rPr lang="zh-CN" altLang="en-US" sz="4400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 首   </a:t>
            </a:r>
            <a:r>
              <a:rPr lang="zh-CN" altLang="en-US" sz="4400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语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656" y="776536"/>
            <a:ext cx="5894412" cy="883893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学习小贴士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68313"/>
            <a:ext cx="65" cy="276999"/>
          </a:xfrm>
          <a:prstGeom prst="rect">
            <a:avLst/>
          </a:prstGeom>
          <a:solidFill>
            <a:srgbClr val="B2E28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  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632" y="192866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在短短几天的学习中，希望你能成为一个积极的参与者，提出问题、交流研讨、记笔记、做注释，完成参与录。这些学习过程，说不定有哪一个会给您的工作和生活带来新的变化。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640" y="185665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 不要一个人安静的坐在那学习和思考即将开始的课程，你可以和参加培训的教师交流研讨，这样看似不经意的合作可能带来意想不到的收获。</a:t>
            </a:r>
            <a:endParaRPr lang="zh-CN" altLang="en-US" dirty="0">
              <a:ln>
                <a:solidFill>
                  <a:srgbClr val="FF0000">
                    <a:alpha val="49000"/>
                  </a:srgbClr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648" y="40168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如果您想拓展您的人际网络，那么您最好住下来，因为这里住着本次培训的学员，这样可以您可以有更多的时间和机会和参训学员沟通、了解，也许对您今后会有帮助。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632" y="401689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不要为了搜集电话而去交换电话，交換电话只是为今后的进一步交往制造可能，您还可以利用培训举办者为您提供的人际资源交流的平台用语言、网络、短信等和他人交流，这样可以使您的培训生活过得充实，为您今后发展打下基础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5632" y="6681192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 课程结束或休息的时候，您可以选择适当的方式放松自己，出可以和其他参训教师聊聊天，这样可以使您的学习有张有弛。可别忘了，在休闲时间可以给学校和家里报个平安，汇报一下学习体会，以免学校和家人惦念，同时也使他们了解您的学习和生活情况。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0648" y="6681192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n>
                  <a:solidFill>
                    <a:srgbClr val="FF0000">
                      <a:alpha val="49000"/>
                    </a:srgbClr>
                  </a:solidFill>
                </a:ln>
              </a:rPr>
              <a:t>         不要借口工作忙，在教室里稍作停留就离开，这样您的时间可能就白费了，而且您将失去许多交流的机会。也不要因为觉得课程没有新鲜的东西就对演讲者失望、抱怨、批评，因为您永远也不知道那些对您影响重大的信息何时会灵光乍现，并转瞬即逝。</a:t>
            </a:r>
          </a:p>
        </p:txBody>
      </p:sp>
      <p:sp>
        <p:nvSpPr>
          <p:cNvPr id="100" name="页脚占位符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开班仪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0728" y="1568624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2816" y="488504"/>
            <a:ext cx="324036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开班典礼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2736" y="545705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日下午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2:30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，六安市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2019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骨干教师中小学数学市级培训开班仪式隆重开幕。会议由承办方金安区教师进修学校党组书记、校长李建新主持，副校长杨明锐、高嵩分别讲话。李校长总体介绍本次培训的主旨、目的和要求；高校长从主体思想、管理模式、培训目标、考核办法四点作深入阐释；杨校长从后勤保障等方面作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9" name="图片 8" descr="2.jpg"/>
          <p:cNvPicPr>
            <a:picLocks noChangeAspect="1"/>
          </p:cNvPicPr>
          <p:nvPr/>
        </p:nvPicPr>
        <p:blipFill>
          <a:blip r:embed="rId8" cstate="print">
            <a:lum bright="7000" contrast="-2000"/>
          </a:blip>
          <a:stretch>
            <a:fillRect/>
          </a:stretch>
        </p:blipFill>
        <p:spPr>
          <a:xfrm>
            <a:off x="1" y="1136576"/>
            <a:ext cx="271487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6872" y="272480"/>
            <a:ext cx="2592288" cy="66786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名师简介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36912" y="1064568"/>
            <a:ext cx="4221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童杨成，男，六安市太平桥初中校长。中学高级教师，六安市“三育人”先进工作者；六安市骨干教师，金安区首届教学大奖赛获数学组第一名，获区级“教坛新星”，金安区数学“学科带头人”</a:t>
            </a:r>
            <a:endParaRPr lang="zh-CN" altLang="en-US" sz="2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640" y="365685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金安区讲师团成员，负责理科组教师继续教育培训，本次初中数学培训班牵头人。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8640" y="4880992"/>
            <a:ext cx="3096344" cy="4431983"/>
          </a:xfrm>
          <a:prstGeom prst="rect">
            <a:avLst/>
          </a:prstGeom>
          <a:solidFill>
            <a:srgbClr val="B2E28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魏大付，男，就职于合肥市第四十八中学中。中学高级师，安徽省“教坛新星”“全国初中数学优质课评比一等奖；初中学课程标准专家团成员，安徽省数学学科实训导师，国培研修首席辅导专家，包河区数学名师，包河区初中学“魏大付”名师工作室主持人。 </a:t>
            </a:r>
          </a:p>
        </p:txBody>
      </p:sp>
      <p:pic>
        <p:nvPicPr>
          <p:cNvPr id="11" name="图片 10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6992" y="5025008"/>
            <a:ext cx="331236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2816" y="488504"/>
            <a:ext cx="324036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研修动态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9" name="图片 8" descr="开班仪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0768" y="1424608"/>
            <a:ext cx="311095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11" name="图片 10" descr="开班仪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8800" y="5601072"/>
            <a:ext cx="47525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0688" y="5241032"/>
            <a:ext cx="8640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发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展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学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科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学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素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养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r"/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魏</a:t>
            </a:r>
            <a:endParaRPr lang="en-US" altLang="zh-CN" sz="24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大</a:t>
            </a:r>
            <a:endParaRPr lang="en-US" altLang="zh-CN" sz="24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付</a:t>
            </a:r>
            <a:endParaRPr lang="zh-CN" altLang="en-US" sz="2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3136" y="1424608"/>
            <a:ext cx="923330" cy="360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数学高效课堂实践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     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童杨成</a:t>
            </a:r>
            <a:endParaRPr lang="zh-CN" altLang="en-US" sz="24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2816" y="488504"/>
            <a:ext cx="324036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华文琥珀" pitchFamily="2" charset="-122"/>
                <a:ea typeface="华文琥珀" pitchFamily="2" charset="-122"/>
              </a:rPr>
              <a:t>研修动态</a:t>
            </a:r>
          </a:p>
        </p:txBody>
      </p:sp>
      <p:pic>
        <p:nvPicPr>
          <p:cNvPr id="4" name="PA-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27"/>
            <a:ext cx="1073329" cy="3616873"/>
          </a:xfrm>
          <a:prstGeom prst="rect">
            <a:avLst/>
          </a:prstGeom>
        </p:spPr>
      </p:pic>
      <p:pic>
        <p:nvPicPr>
          <p:cNvPr id="5" name="PA-图片 17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57" y="1064568"/>
            <a:ext cx="1024043" cy="1097189"/>
          </a:xfrm>
          <a:prstGeom prst="rect">
            <a:avLst/>
          </a:prstGeom>
        </p:spPr>
      </p:pic>
      <p:pic>
        <p:nvPicPr>
          <p:cNvPr id="6" name="PA-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1203">
            <a:off x="470244" y="348332"/>
            <a:ext cx="776263" cy="2615827"/>
          </a:xfrm>
          <a:prstGeom prst="rect">
            <a:avLst/>
          </a:prstGeom>
        </p:spPr>
      </p:pic>
      <p:pic>
        <p:nvPicPr>
          <p:cNvPr id="7" name="PA-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476">
            <a:off x="5431105" y="7981519"/>
            <a:ext cx="1840128" cy="767774"/>
          </a:xfrm>
          <a:prstGeom prst="rect">
            <a:avLst/>
          </a:prstGeom>
        </p:spPr>
      </p:pic>
      <p:pic>
        <p:nvPicPr>
          <p:cNvPr id="9" name="图片 8" descr="开班仪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648" y="1496616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 descr="开班仪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4944" y="5241032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60648" y="43049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6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日晚自习，班主任程庆全老师引领各位学员在轻松愉快的氛围内谈班级建设，培训要求。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329264"/>
            <a:ext cx="44371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本期结语</a:t>
            </a:r>
            <a:r>
              <a:rPr lang="zh-CN" altLang="en-US" sz="24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：</a:t>
            </a:r>
            <a:endParaRPr lang="en-US" altLang="zh-CN" sz="2400" dirty="0" smtClean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感谢</a:t>
            </a:r>
            <a:r>
              <a:rPr lang="zh-CN" altLang="en-US" sz="24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有这样的平台，让我们共同学习，期待后期的精彩培训，同学们都有所获！</a:t>
            </a:r>
            <a:endParaRPr lang="zh-CN" altLang="en-US" sz="2400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112" y="85534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编辑：</a:t>
            </a:r>
            <a:r>
              <a:rPr lang="zh-CN" altLang="en-US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涂友东</a:t>
            </a:r>
            <a:endParaRPr lang="en-US" altLang="zh-CN" dirty="0" smtClean="0">
              <a:solidFill>
                <a:srgbClr val="00B05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7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_FULI" val="口袋动画_www.papocket.com"/>
  <p:tag name="PA" val="v5.0.0"/>
  <p:tag name="POCKET_APPLY_TIME" val="2019年8月7日"/>
  <p:tag name="POCKET_APPLY_TYPE" val="Slid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770</Words>
  <Application>Microsoft Office PowerPoint</Application>
  <PresentationFormat>A4 纸张(210x297 毫米)</PresentationFormat>
  <Paragraphs>70</Paragraphs>
  <Slides>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本期导读</vt:lpstr>
      <vt:lpstr>                             因为期待，所以精彩            八月的皋城骄阳似火，处处洋溢着盛夏的生机与活力。在这样一个欢乐的季节里，我们带着满腔的热情，我们怀着共同的期待，从皖西大地的四面八方相聚在金安区教师进修学校，共赴“六安市2019年市级骨干教师初中数学学科培训”这场学习与成长的饕餮盛宴。         无论你是来自美丽乡镇，还是来自繁华的市区，来到这里，我们都会成为一粒粒激情饱满的种子。撒播在研修这片肥沃而广阔的土地，聆听教育专家的殷殷教诲，记录自己的点滴感悟，我们期待着在培训学习的沃土中吸纳营养，在初中数学教育的广阔田野生根、发芽，茁壮成长！        无论你是青春年少的年轻老师，还是两鬓斑白的资深领导，走到一起，我们就会成为最知心的朋友，学习吸纳课程团队成员的经验点滴，探讨各自心中遇到的教学疑惑。亲切地交流，无间地协作，热烈地探讨，激情地碰撞，如同勤勉的蜜蜂，采集着知识的花粉，酝酿着最甜的收获。          培训学习承载着成长的希望，五十个老师拥有五十个梦想，而这五十个梦想最终将汇成一个心愿：那就是快乐学习，资源共享；携手同心，皖西大地初中数学更加辉煌！</vt:lpstr>
      <vt:lpstr>学习小贴士</vt:lpstr>
      <vt:lpstr>开班典礼</vt:lpstr>
      <vt:lpstr>名师简介</vt:lpstr>
      <vt:lpstr>研修动态</vt:lpstr>
      <vt:lpstr>研修动态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45</cp:revision>
  <dcterms:created xsi:type="dcterms:W3CDTF">2019-08-07T12:09:28Z</dcterms:created>
  <dcterms:modified xsi:type="dcterms:W3CDTF">2019-08-07T17:22:18Z</dcterms:modified>
</cp:coreProperties>
</file>